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0" r:id="rId1"/>
  </p:sldMasterIdLst>
  <p:notesMasterIdLst>
    <p:notesMasterId r:id="rId27"/>
  </p:notesMasterIdLst>
  <p:sldIdLst>
    <p:sldId id="269" r:id="rId2"/>
    <p:sldId id="260" r:id="rId3"/>
    <p:sldId id="261" r:id="rId4"/>
    <p:sldId id="263" r:id="rId5"/>
    <p:sldId id="266" r:id="rId6"/>
    <p:sldId id="264" r:id="rId7"/>
    <p:sldId id="265" r:id="rId8"/>
    <p:sldId id="262" r:id="rId9"/>
    <p:sldId id="267" r:id="rId10"/>
    <p:sldId id="256" r:id="rId11"/>
    <p:sldId id="271" r:id="rId12"/>
    <p:sldId id="257" r:id="rId13"/>
    <p:sldId id="272" r:id="rId14"/>
    <p:sldId id="258" r:id="rId15"/>
    <p:sldId id="273" r:id="rId16"/>
    <p:sldId id="275" r:id="rId17"/>
    <p:sldId id="276" r:id="rId18"/>
    <p:sldId id="279" r:id="rId19"/>
    <p:sldId id="281" r:id="rId20"/>
    <p:sldId id="268" r:id="rId21"/>
    <p:sldId id="282" r:id="rId22"/>
    <p:sldId id="274" r:id="rId23"/>
    <p:sldId id="278" r:id="rId24"/>
    <p:sldId id="277" r:id="rId25"/>
    <p:sldId id="280" r:id="rId2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mp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DD2CC-1E71-4047-A871-6E6677243F5A}" type="datetimeFigureOut">
              <a:rPr lang="tr-TR" smtClean="0"/>
              <a:t>7.05.2018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CD5386-FD0C-4EBE-8317-14955D4C88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90659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FED70-2F80-4877-9955-5B8CD143089C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  <p:pic>
        <p:nvPicPr>
          <p:cNvPr id="20" name="Picture 2" descr="Python ile ilgili gÃ¶rsel sonucu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40" y="6089776"/>
            <a:ext cx="768224" cy="76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651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A5E8D-77B4-4D45-B2E6-92DF34B42690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17900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609AA-64CF-47B5-AC6A-50E1736E0FCC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9914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47EA3-D464-4E07-B1AF-28E331B223DB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6438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DA5-F161-41E6-997B-6BE7392E11D2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77406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33235-3F03-4FB4-AEF6-71D241950B6B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748651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4C3E68-D13E-46DC-A8A0-C0A807ED5003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21589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16275-65C5-4A63-9FCD-5BDEC06C9C4E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66025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6EC72-9738-4721-9CDC-DE5D1D348789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1832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E09D9-1F21-479A-8C09-6647EB0D6CE1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45257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08E23-A155-4009-8EC5-9F755BD30769}" type="datetime1">
              <a:rPr lang="tr-TR" smtClean="0"/>
              <a:t>7.05.2018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38458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14B43-E2EC-42EB-A2BF-D2952D8DCADA}" type="datetime1">
              <a:rPr lang="tr-TR" smtClean="0"/>
              <a:t>7.05.2018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898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719AB-8E16-46B2-85F3-4BF1913F786F}" type="datetime1">
              <a:rPr lang="tr-TR" smtClean="0"/>
              <a:t>7.05.2018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70368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C134E-4A67-425A-A7D9-75932BB3B2A3}" type="datetime1">
              <a:rPr lang="tr-TR" smtClean="0"/>
              <a:t>7.05.2018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5790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5AD48-EBCE-4F0A-BD4F-834AC2D646AA}" type="datetime1">
              <a:rPr lang="tr-TR" smtClean="0"/>
              <a:t>7.05.2018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53739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8374F-C4C3-4AF8-8E5F-EE494B7FE8FC}" type="datetime1">
              <a:rPr lang="tr-TR" smtClean="0"/>
              <a:t>7.05.2018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39845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45C6F-A235-4ABD-A543-10DDC2F90C8F}" type="datetime1">
              <a:rPr lang="tr-TR" smtClean="0"/>
              <a:t>7.05.2018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5184023-2BD2-4F19-96BA-23DF136BFD18}" type="slidenum">
              <a:rPr lang="tr-TR" smtClean="0"/>
              <a:t>‹#›</a:t>
            </a:fld>
            <a:endParaRPr lang="tr-TR"/>
          </a:p>
        </p:txBody>
      </p:sp>
      <p:pic>
        <p:nvPicPr>
          <p:cNvPr id="2050" name="Picture 2" descr="Python ile ilgili gÃ¶rsel sonucu"/>
          <p:cNvPicPr>
            <a:picLocks noChangeAspect="1" noChangeArrowheads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40" y="6089776"/>
            <a:ext cx="768224" cy="76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45464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813" r:id="rId13"/>
    <p:sldLayoutId id="2147483814" r:id="rId14"/>
    <p:sldLayoutId id="2147483815" r:id="rId15"/>
    <p:sldLayoutId id="214748381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ioGsGsoicTWp0tTTRpC_Ow" TargetMode="External"/><Relationship Id="rId2" Type="http://schemas.openxmlformats.org/officeDocument/2006/relationships/hyperlink" Target="https://www.udemy.com/python-programlamann-temeller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inanurun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uup.com/blog/25-of-the-most-popular-python-and-django-websites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eba.gov.tr/kod/kitaplar?icerik-id=4370" TargetMode="External"/><Relationship Id="rId3" Type="http://schemas.openxmlformats.org/officeDocument/2006/relationships/hyperlink" Target="https://docs.python.org/3/" TargetMode="External"/><Relationship Id="rId7" Type="http://schemas.openxmlformats.org/officeDocument/2006/relationships/hyperlink" Target="http://www.sinanurun.com/" TargetMode="External"/><Relationship Id="rId2" Type="http://schemas.openxmlformats.org/officeDocument/2006/relationships/hyperlink" Target="../PyhtonKonular.xlsx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python.tc/" TargetMode="External"/><Relationship Id="rId5" Type="http://schemas.openxmlformats.org/officeDocument/2006/relationships/hyperlink" Target="https://www.tutorialspoint.com/python3" TargetMode="External"/><Relationship Id="rId4" Type="http://schemas.openxmlformats.org/officeDocument/2006/relationships/hyperlink" Target="http://www.pythontutor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Unvan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err="1"/>
              <a:t>p</a:t>
            </a:r>
            <a:r>
              <a:rPr lang="tr-TR" dirty="0" err="1" smtClean="0"/>
              <a:t>rint</a:t>
            </a:r>
            <a:r>
              <a:rPr lang="tr-TR" dirty="0" smtClean="0"/>
              <a:t>(‘MERHABA’)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32694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Neler Öğreneceğiz ? (Kazanımlarımız)</a:t>
            </a:r>
            <a:endParaRPr lang="tr-TR" dirty="0"/>
          </a:p>
        </p:txBody>
      </p:sp>
      <p:sp>
        <p:nvSpPr>
          <p:cNvPr id="5" name="İçerik Yer Tutucusu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/>
              <a:t>Temel veri tipleri tanıtımı ve aritmetik işlemler (Veri tipleri üzerinde genel işlemleri yapma ve veri tipini tanıma)</a:t>
            </a:r>
          </a:p>
          <a:p>
            <a:r>
              <a:rPr lang="tr-TR" dirty="0"/>
              <a:t>Değer ve Değişken Kavramı (Değişken tanımlar ve değişken üzerinde işlemler yapabilir)</a:t>
            </a:r>
          </a:p>
          <a:p>
            <a:r>
              <a:rPr lang="tr-TR" dirty="0"/>
              <a:t>Genel IO işlemlerini yapma (Genel giriş çıkış işlemlerini yapar</a:t>
            </a:r>
            <a:r>
              <a:rPr lang="tr-TR" dirty="0" smtClean="0"/>
              <a:t>)</a:t>
            </a:r>
          </a:p>
          <a:p>
            <a:r>
              <a:rPr lang="tr-TR" dirty="0"/>
              <a:t>Koşullu ifadeler üzerinde çalışma ve mantıksal operatörler (</a:t>
            </a:r>
            <a:r>
              <a:rPr lang="tr-TR" dirty="0" err="1"/>
              <a:t>if</a:t>
            </a:r>
            <a:r>
              <a:rPr lang="tr-TR" dirty="0"/>
              <a:t> – elif – else kavramları üzerine örnekler yapar)</a:t>
            </a:r>
          </a:p>
          <a:p>
            <a:r>
              <a:rPr lang="tr-TR" dirty="0"/>
              <a:t>Döngü işlemlerini gerçekleştirme (</a:t>
            </a:r>
            <a:r>
              <a:rPr lang="tr-TR" dirty="0" err="1"/>
              <a:t>For</a:t>
            </a:r>
            <a:r>
              <a:rPr lang="tr-TR" dirty="0"/>
              <a:t> ve </a:t>
            </a:r>
            <a:r>
              <a:rPr lang="tr-TR" dirty="0" err="1"/>
              <a:t>While</a:t>
            </a:r>
            <a:r>
              <a:rPr lang="tr-TR" dirty="0"/>
              <a:t> döngüsü ile temel döngüsel işlemleri yapar, </a:t>
            </a:r>
            <a:r>
              <a:rPr lang="tr-TR" dirty="0" err="1"/>
              <a:t>for</a:t>
            </a:r>
            <a:r>
              <a:rPr lang="tr-TR" dirty="0"/>
              <a:t> döngüsünün ekstra özelliklerini kavrar</a:t>
            </a:r>
            <a:r>
              <a:rPr lang="tr-TR" dirty="0" smtClean="0"/>
              <a:t>)</a:t>
            </a:r>
            <a:endParaRPr lang="tr-TR" dirty="0"/>
          </a:p>
        </p:txBody>
      </p:sp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34019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Neler Öğreneceğiz ? (Kazanımlarımız)</a:t>
            </a:r>
            <a:endParaRPr lang="tr-TR" dirty="0"/>
          </a:p>
        </p:txBody>
      </p:sp>
      <p:sp>
        <p:nvSpPr>
          <p:cNvPr id="5" name="İçerik Yer Tutucusu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dirty="0"/>
              <a:t>STR tipindeki diziler ile işlemler yapar (</a:t>
            </a:r>
            <a:r>
              <a:rPr lang="tr-TR" dirty="0" err="1"/>
              <a:t>str</a:t>
            </a:r>
            <a:r>
              <a:rPr lang="tr-TR" dirty="0"/>
              <a:t> </a:t>
            </a:r>
            <a:r>
              <a:rPr lang="tr-TR" dirty="0" err="1"/>
              <a:t>wrapper</a:t>
            </a:r>
            <a:r>
              <a:rPr lang="tr-TR" dirty="0"/>
              <a:t> fonksiyonları)</a:t>
            </a:r>
          </a:p>
          <a:p>
            <a:r>
              <a:rPr lang="tr-TR" dirty="0"/>
              <a:t>Liste tipindeki veriler hakkında bilgi sahibi olur(oluşturma ve düzenleme</a:t>
            </a:r>
            <a:r>
              <a:rPr lang="tr-TR" dirty="0" smtClean="0"/>
              <a:t>)</a:t>
            </a:r>
          </a:p>
          <a:p>
            <a:r>
              <a:rPr lang="tr-TR" dirty="0"/>
              <a:t>Fonksiyon kavramını ile tanışır,</a:t>
            </a:r>
          </a:p>
          <a:p>
            <a:r>
              <a:rPr lang="tr-TR" dirty="0"/>
              <a:t>Hazır fonksiyonları kullanır, bir fonksiyon yazar,</a:t>
            </a:r>
          </a:p>
          <a:p>
            <a:r>
              <a:rPr lang="tr-TR" dirty="0"/>
              <a:t>Parametreli ve Parametresiz Fonksiyonları kavrar</a:t>
            </a:r>
          </a:p>
          <a:p>
            <a:r>
              <a:rPr lang="tr-TR" dirty="0"/>
              <a:t>Dosya ve </a:t>
            </a:r>
            <a:r>
              <a:rPr lang="tr-TR" dirty="0" err="1"/>
              <a:t>Turtle</a:t>
            </a:r>
            <a:r>
              <a:rPr lang="tr-TR" dirty="0"/>
              <a:t> Modülleri fonksiyonlarını kullanır</a:t>
            </a:r>
          </a:p>
          <a:p>
            <a:r>
              <a:rPr lang="tr-TR" dirty="0"/>
              <a:t>*</a:t>
            </a:r>
            <a:r>
              <a:rPr lang="tr-TR" dirty="0" err="1"/>
              <a:t>Tkinter</a:t>
            </a:r>
            <a:r>
              <a:rPr lang="tr-TR" dirty="0"/>
              <a:t> ile basit bir ara yüz tasarlar (</a:t>
            </a:r>
            <a:r>
              <a:rPr lang="tr-TR" dirty="0" err="1"/>
              <a:t>Text</a:t>
            </a:r>
            <a:r>
              <a:rPr lang="tr-TR" dirty="0"/>
              <a:t> ve </a:t>
            </a:r>
            <a:r>
              <a:rPr lang="tr-TR" dirty="0" err="1"/>
              <a:t>button</a:t>
            </a:r>
            <a:r>
              <a:rPr lang="tr-TR" dirty="0"/>
              <a:t> kullanır)</a:t>
            </a:r>
          </a:p>
        </p:txBody>
      </p:sp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3610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5643"/>
          </a:xfrm>
        </p:spPr>
        <p:txBody>
          <a:bodyPr/>
          <a:lstStyle/>
          <a:p>
            <a:r>
              <a:rPr lang="tr-TR" dirty="0" smtClean="0"/>
              <a:t>O Bir Klasik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77334" y="2045494"/>
            <a:ext cx="8596668" cy="3880773"/>
          </a:xfrm>
        </p:spPr>
        <p:txBody>
          <a:bodyPr/>
          <a:lstStyle/>
          <a:p>
            <a:pPr marL="0" indent="0">
              <a:buNone/>
            </a:pPr>
            <a:endParaRPr lang="tr-TR" dirty="0"/>
          </a:p>
          <a:p>
            <a:r>
              <a:rPr lang="tr-TR" dirty="0"/>
              <a:t>Merhaba Dünya</a:t>
            </a:r>
          </a:p>
          <a:p>
            <a:r>
              <a:rPr lang="tr-TR" dirty="0"/>
              <a:t> </a:t>
            </a:r>
            <a:r>
              <a:rPr lang="tr-TR" dirty="0" smtClean="0"/>
              <a:t>Python ile </a:t>
            </a:r>
            <a:r>
              <a:rPr lang="tr-TR" dirty="0"/>
              <a:t>Tanışma Vakti</a:t>
            </a:r>
          </a:p>
          <a:p>
            <a:r>
              <a:rPr lang="tr-TR" dirty="0"/>
              <a:t> Tanışmak için Gereken Koşullar</a:t>
            </a:r>
          </a:p>
          <a:p>
            <a:r>
              <a:rPr lang="tr-TR" dirty="0"/>
              <a:t> Temel Dil Gereksinimleri</a:t>
            </a:r>
            <a:endParaRPr lang="tr" dirty="0"/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956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5643"/>
          </a:xfrm>
        </p:spPr>
        <p:txBody>
          <a:bodyPr/>
          <a:lstStyle/>
          <a:p>
            <a:r>
              <a:rPr lang="tr-TR" dirty="0" smtClean="0"/>
              <a:t>Merhaba </a:t>
            </a:r>
            <a:r>
              <a:rPr lang="tr-TR" dirty="0" err="1" smtClean="0"/>
              <a:t>Saa</a:t>
            </a:r>
            <a:r>
              <a:rPr lang="tr-TR" dirty="0" smtClean="0"/>
              <a:t> </a:t>
            </a:r>
            <a:r>
              <a:rPr lang="tr-TR" dirty="0" smtClean="0">
                <a:sym typeface="Wingdings" panose="05000000000000000000" pitchFamily="2" charset="2"/>
              </a:rPr>
              <a:t>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77334" y="2045494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tr-TR" dirty="0" err="1" smtClean="0"/>
              <a:t>print</a:t>
            </a:r>
            <a:r>
              <a:rPr lang="tr-TR" dirty="0" smtClean="0"/>
              <a:t>(‘Merhaba Dünya’)</a:t>
            </a:r>
          </a:p>
          <a:p>
            <a:pPr marL="0" indent="0">
              <a:buNone/>
            </a:pP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1402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Klasör </a:t>
            </a:r>
            <a:r>
              <a:rPr lang="tr-TR" dirty="0"/>
              <a:t>Oluşturma ve Dosyaları isimlendirerek Kaydetme</a:t>
            </a:r>
          </a:p>
          <a:p>
            <a:r>
              <a:rPr lang="tr-TR" dirty="0" smtClean="0"/>
              <a:t>Hadi </a:t>
            </a:r>
            <a:r>
              <a:rPr lang="tr-TR" dirty="0"/>
              <a:t>Sende Cevap Ver</a:t>
            </a: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32565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5643"/>
          </a:xfrm>
        </p:spPr>
        <p:txBody>
          <a:bodyPr/>
          <a:lstStyle/>
          <a:p>
            <a:r>
              <a:rPr lang="tr-TR" dirty="0" err="1" smtClean="0"/>
              <a:t>Saa</a:t>
            </a:r>
            <a:r>
              <a:rPr lang="tr-TR" dirty="0" smtClean="0"/>
              <a:t> da Merhaba </a:t>
            </a:r>
            <a:r>
              <a:rPr lang="tr-TR" dirty="0" smtClean="0">
                <a:sym typeface="Wingdings" panose="05000000000000000000" pitchFamily="2" charset="2"/>
              </a:rPr>
              <a:t>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77334" y="2045494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tr-TR" dirty="0" err="1" smtClean="0"/>
              <a:t>print</a:t>
            </a:r>
            <a:r>
              <a:rPr lang="tr-TR" dirty="0" smtClean="0"/>
              <a:t>(‘Merhaba Dünya’)</a:t>
            </a:r>
          </a:p>
          <a:p>
            <a:pPr marL="0" indent="0">
              <a:buNone/>
            </a:pPr>
            <a:r>
              <a:rPr lang="tr-TR" dirty="0" err="1"/>
              <a:t>i</a:t>
            </a:r>
            <a:r>
              <a:rPr lang="tr-TR" dirty="0" err="1" smtClean="0"/>
              <a:t>nput</a:t>
            </a:r>
            <a:r>
              <a:rPr lang="tr-TR" dirty="0" smtClean="0"/>
              <a:t>()</a:t>
            </a:r>
          </a:p>
          <a:p>
            <a:pPr marL="0" indent="0">
              <a:buNone/>
            </a:pP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9998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Yorum veriyorum #Dikkat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Python da yorum için kullanılabilecek işaretlemeler</a:t>
            </a:r>
          </a:p>
          <a:p>
            <a:pPr lvl="1"/>
            <a:r>
              <a:rPr lang="tr-TR" dirty="0" smtClean="0"/>
              <a:t># ile yorumlara : Tek satır yorum </a:t>
            </a:r>
            <a:r>
              <a:rPr lang="tr-TR" dirty="0" smtClean="0"/>
              <a:t>yaparken</a:t>
            </a:r>
          </a:p>
          <a:p>
            <a:pPr lvl="1"/>
            <a:r>
              <a:rPr lang="tr-TR" dirty="0" smtClean="0"/>
              <a:t>"</a:t>
            </a:r>
            <a:r>
              <a:rPr lang="tr-TR" dirty="0"/>
              <a:t>"</a:t>
            </a:r>
            <a:r>
              <a:rPr lang="tr-TR" dirty="0" smtClean="0"/>
              <a:t>"bu </a:t>
            </a:r>
            <a:r>
              <a:rPr lang="tr-TR" dirty="0"/>
              <a:t>araya yorum </a:t>
            </a:r>
            <a:r>
              <a:rPr lang="tr-TR" dirty="0" smtClean="0"/>
              <a:t>yazılabilir"""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7791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Değmen Benim Değişkenime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tr-TR" dirty="0" smtClean="0"/>
              <a:t>Değer Neydi ?</a:t>
            </a:r>
          </a:p>
          <a:p>
            <a:r>
              <a:rPr lang="tr-TR" dirty="0" smtClean="0"/>
              <a:t>Değişken Neydi ?</a:t>
            </a:r>
          </a:p>
          <a:p>
            <a:endParaRPr lang="tr-TR" dirty="0" smtClean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5251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Değişken İşlemleri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tr-TR" dirty="0" smtClean="0"/>
              <a:t>Değer Atama </a:t>
            </a:r>
          </a:p>
          <a:p>
            <a:r>
              <a:rPr lang="tr-TR" dirty="0" smtClean="0"/>
              <a:t>Baştan Değer Atama</a:t>
            </a:r>
          </a:p>
          <a:p>
            <a:r>
              <a:rPr lang="tr-TR" dirty="0" smtClean="0"/>
              <a:t>Kullanıcıdan Değer Alma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tr-TR" dirty="0" smtClean="0"/>
              <a:t>Değişkeni Yazdırma</a:t>
            </a:r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4152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19</a:t>
            </a:fld>
            <a:endParaRPr lang="tr-TR"/>
          </a:p>
        </p:txBody>
      </p:sp>
      <p:pic>
        <p:nvPicPr>
          <p:cNvPr id="11" name="Resim 10" descr="Bilgisayar Bilimi Python Dersleri - [C:\Users\qosmio\Desktop\Bilgisayar Bilimi Python Dersleri] - ...\Bilgisayar-Bilimi-Python-Dersleri\Ders 02 Degerler ve Degiskenler\degerlervedegiskenler.py - PyCharm 2017.1.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71" t="15723" r="57857" b="48658"/>
          <a:stretch/>
        </p:blipFill>
        <p:spPr>
          <a:xfrm>
            <a:off x="2246812" y="522513"/>
            <a:ext cx="5408022" cy="523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34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van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tr-TR" dirty="0" smtClean="0"/>
              <a:t>Bir</a:t>
            </a:r>
            <a:br>
              <a:rPr lang="tr-TR" dirty="0" smtClean="0"/>
            </a:br>
            <a:r>
              <a:rPr lang="tr-TR" dirty="0" smtClean="0"/>
              <a:t>Python Hikayesi</a:t>
            </a:r>
            <a:br>
              <a:rPr lang="tr-TR" dirty="0" smtClean="0"/>
            </a:br>
            <a:r>
              <a:rPr lang="tr-TR" dirty="0" smtClean="0"/>
              <a:t>Dinletisi</a:t>
            </a:r>
            <a:endParaRPr lang="tr-TR" dirty="0"/>
          </a:p>
        </p:txBody>
      </p:sp>
      <p:sp>
        <p:nvSpPr>
          <p:cNvPr id="5" name="Alt Başlık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tr-TR" dirty="0" smtClean="0"/>
              <a:t>Sinan ÜRÜN</a:t>
            </a:r>
            <a:endParaRPr lang="tr-TR" dirty="0"/>
          </a:p>
        </p:txBody>
      </p:sp>
      <p:pic>
        <p:nvPicPr>
          <p:cNvPr id="1026" name="Picture 2" descr="Python ile ilgili gÃ¶rsel sonuc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38" y="1365145"/>
            <a:ext cx="3584115" cy="3584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9112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Senden </a:t>
            </a:r>
            <a:r>
              <a:rPr lang="tr-TR" dirty="0" err="1" smtClean="0"/>
              <a:t>Bi</a:t>
            </a:r>
            <a:r>
              <a:rPr lang="tr-TR" dirty="0" smtClean="0"/>
              <a:t> Değişken Olmaz</a:t>
            </a:r>
            <a:endParaRPr lang="tr-TR" dirty="0"/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578" y="1585581"/>
            <a:ext cx="9550213" cy="3581330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20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094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err="1" smtClean="0"/>
              <a:t>Don’t</a:t>
            </a:r>
            <a:r>
              <a:rPr lang="tr-TR" dirty="0" smtClean="0"/>
              <a:t> Talk, Write </a:t>
            </a:r>
            <a:r>
              <a:rPr lang="tr-TR" dirty="0" err="1" smtClean="0"/>
              <a:t>Code</a:t>
            </a:r>
            <a:endParaRPr lang="tr-TR" dirty="0"/>
          </a:p>
        </p:txBody>
      </p:sp>
      <p:sp>
        <p:nvSpPr>
          <p:cNvPr id="5" name="Alt Başlık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21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4834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Hele Şunun Tipine Bak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t</a:t>
            </a:r>
            <a:r>
              <a:rPr lang="tr-TR" dirty="0" err="1" smtClean="0"/>
              <a:t>ype</a:t>
            </a:r>
            <a:r>
              <a:rPr lang="tr-TR" dirty="0" smtClean="0"/>
              <a:t>()  =&gt; içerisinde ki parametrenin tipini veren fonksiyon</a:t>
            </a:r>
          </a:p>
          <a:p>
            <a:r>
              <a:rPr lang="tr-TR" dirty="0" err="1" smtClean="0"/>
              <a:t>type</a:t>
            </a:r>
            <a:r>
              <a:rPr lang="tr-TR" dirty="0" smtClean="0"/>
              <a:t>(‘</a:t>
            </a:r>
            <a:r>
              <a:rPr lang="tr-TR" dirty="0" err="1" smtClean="0"/>
              <a:t>python</a:t>
            </a:r>
            <a:r>
              <a:rPr lang="tr-TR" dirty="0" smtClean="0"/>
              <a:t>’)</a:t>
            </a:r>
          </a:p>
          <a:p>
            <a:r>
              <a:rPr lang="tr-TR" dirty="0" err="1"/>
              <a:t>t</a:t>
            </a:r>
            <a:r>
              <a:rPr lang="tr-TR" dirty="0" err="1" smtClean="0"/>
              <a:t>ype</a:t>
            </a:r>
            <a:r>
              <a:rPr lang="tr-TR" dirty="0" smtClean="0"/>
              <a:t>(12)</a:t>
            </a:r>
          </a:p>
          <a:p>
            <a:r>
              <a:rPr lang="tr-TR" dirty="0" err="1"/>
              <a:t>t</a:t>
            </a:r>
            <a:r>
              <a:rPr lang="tr-TR" dirty="0" err="1" smtClean="0"/>
              <a:t>ype</a:t>
            </a:r>
            <a:r>
              <a:rPr lang="tr-TR" dirty="0" smtClean="0"/>
              <a:t>(‘12’)</a:t>
            </a:r>
          </a:p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22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3156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Neydim Ne Oldum ? </a:t>
            </a:r>
            <a:br>
              <a:rPr lang="tr-TR" dirty="0" smtClean="0"/>
            </a:br>
            <a:r>
              <a:rPr lang="tr-TR" dirty="0" smtClean="0"/>
              <a:t>(Tip Dönüşümleri)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tr-TR" dirty="0" smtClean="0"/>
              <a:t>X Değişkenini Dönüştürelim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tr-TR" dirty="0" err="1"/>
              <a:t>İnt</a:t>
            </a:r>
            <a:r>
              <a:rPr lang="tr-TR" dirty="0"/>
              <a:t>(x)</a:t>
            </a:r>
          </a:p>
          <a:p>
            <a:r>
              <a:rPr lang="tr-TR" dirty="0" err="1"/>
              <a:t>Float</a:t>
            </a:r>
            <a:r>
              <a:rPr lang="tr-TR" dirty="0"/>
              <a:t>(x)</a:t>
            </a:r>
          </a:p>
          <a:p>
            <a:r>
              <a:rPr lang="tr-TR" dirty="0" err="1"/>
              <a:t>Str</a:t>
            </a:r>
            <a:r>
              <a:rPr lang="tr-TR" dirty="0"/>
              <a:t>(x)</a:t>
            </a:r>
          </a:p>
          <a:p>
            <a:r>
              <a:rPr lang="tr-TR" dirty="0" err="1"/>
              <a:t>Boolean</a:t>
            </a:r>
            <a:r>
              <a:rPr lang="tr-TR" dirty="0"/>
              <a:t>(x)</a:t>
            </a:r>
          </a:p>
          <a:p>
            <a:r>
              <a:rPr lang="tr-TR" dirty="0" err="1"/>
              <a:t>List</a:t>
            </a:r>
            <a:r>
              <a:rPr lang="tr-TR" dirty="0"/>
              <a:t>(x)</a:t>
            </a:r>
          </a:p>
          <a:p>
            <a:r>
              <a:rPr lang="tr-TR" dirty="0" err="1"/>
              <a:t>Tuple</a:t>
            </a:r>
            <a:r>
              <a:rPr lang="tr-TR" dirty="0"/>
              <a:t>(x)</a:t>
            </a:r>
          </a:p>
          <a:p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23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61557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Oooo</a:t>
            </a:r>
            <a:r>
              <a:rPr lang="tr-TR" dirty="0" smtClean="0"/>
              <a:t> </a:t>
            </a:r>
            <a:r>
              <a:rPr lang="tr-TR" dirty="0" err="1" smtClean="0"/>
              <a:t>Karşim</a:t>
            </a:r>
            <a:r>
              <a:rPr lang="tr-TR" dirty="0" smtClean="0"/>
              <a:t> Sende Mi Buradasın ?</a:t>
            </a:r>
            <a:br>
              <a:rPr lang="tr-TR" dirty="0" smtClean="0"/>
            </a:br>
            <a:r>
              <a:rPr lang="tr-TR" dirty="0" smtClean="0"/>
              <a:t>(Koşullu İfadeler)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sz="3200" dirty="0" err="1" smtClean="0"/>
              <a:t>if</a:t>
            </a:r>
            <a:r>
              <a:rPr lang="tr-TR" sz="3200" dirty="0" smtClean="0"/>
              <a:t> koşul ifadesi</a:t>
            </a:r>
          </a:p>
          <a:p>
            <a:r>
              <a:rPr lang="tr-TR" sz="3200" dirty="0" err="1" smtClean="0"/>
              <a:t>if</a:t>
            </a:r>
            <a:r>
              <a:rPr lang="tr-TR" sz="3200" dirty="0" smtClean="0"/>
              <a:t> olmadı else olsun</a:t>
            </a:r>
          </a:p>
          <a:p>
            <a:r>
              <a:rPr lang="tr-TR" sz="3200" dirty="0" smtClean="0"/>
              <a:t>hadi birleşelim else + </a:t>
            </a:r>
            <a:r>
              <a:rPr lang="tr-TR" sz="3200" dirty="0" err="1" smtClean="0"/>
              <a:t>if</a:t>
            </a:r>
            <a:r>
              <a:rPr lang="tr-TR" sz="3200" dirty="0" smtClean="0"/>
              <a:t> = elif</a:t>
            </a:r>
          </a:p>
          <a:p>
            <a:r>
              <a:rPr lang="tr-TR" sz="3200" dirty="0" smtClean="0"/>
              <a:t>Switch </a:t>
            </a:r>
            <a:r>
              <a:rPr lang="tr-TR" sz="3200" dirty="0" err="1" smtClean="0"/>
              <a:t>case</a:t>
            </a:r>
            <a:r>
              <a:rPr lang="tr-TR" sz="3200" dirty="0" smtClean="0"/>
              <a:t> yok ki</a:t>
            </a: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24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79020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25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4974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Kimdir Sinan ÜRÜN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77334" y="1795749"/>
            <a:ext cx="8596668" cy="4245613"/>
          </a:xfrm>
        </p:spPr>
        <p:txBody>
          <a:bodyPr/>
          <a:lstStyle/>
          <a:p>
            <a:r>
              <a:rPr lang="tr-TR" dirty="0" smtClean="0"/>
              <a:t>Bilişim Teknolojileri Öğretmeni ve Yüksek Lisans Öğrencisi</a:t>
            </a:r>
          </a:p>
          <a:p>
            <a:r>
              <a:rPr lang="tr-TR" dirty="0" smtClean="0"/>
              <a:t>Bilgisayar Mühendisliği (Lisans Öğrencisi)</a:t>
            </a:r>
          </a:p>
          <a:p>
            <a:r>
              <a:rPr lang="tr-TR" dirty="0" smtClean="0"/>
              <a:t>Ders İçeriği Geliştiricisi (</a:t>
            </a:r>
            <a:r>
              <a:rPr lang="tr-TR" dirty="0" err="1" smtClean="0">
                <a:hlinkClick r:id="rId2"/>
              </a:rPr>
              <a:t>Udemy</a:t>
            </a:r>
            <a:r>
              <a:rPr lang="tr-TR" dirty="0" smtClean="0"/>
              <a:t> – </a:t>
            </a:r>
            <a:r>
              <a:rPr lang="tr-TR" dirty="0" smtClean="0">
                <a:hlinkClick r:id="rId3"/>
              </a:rPr>
              <a:t>Youtube</a:t>
            </a:r>
            <a:r>
              <a:rPr lang="tr-TR" dirty="0" smtClean="0"/>
              <a:t> - </a:t>
            </a:r>
            <a:r>
              <a:rPr lang="tr-TR" dirty="0" err="1" smtClean="0">
                <a:hlinkClick r:id="rId4"/>
              </a:rPr>
              <a:t>Github</a:t>
            </a:r>
            <a:r>
              <a:rPr lang="tr-TR" dirty="0" smtClean="0"/>
              <a:t>)</a:t>
            </a:r>
          </a:p>
          <a:p>
            <a:r>
              <a:rPr lang="tr-TR" dirty="0" smtClean="0"/>
              <a:t>Öğrenmeyi Seven Öğretmen</a:t>
            </a:r>
          </a:p>
          <a:p>
            <a:pPr lvl="1"/>
            <a:r>
              <a:rPr lang="tr-TR" dirty="0" smtClean="0"/>
              <a:t>Öğrenmeyi</a:t>
            </a:r>
          </a:p>
          <a:p>
            <a:pPr lvl="1"/>
            <a:r>
              <a:rPr lang="tr-TR" dirty="0" smtClean="0"/>
              <a:t>Öğretmeyi</a:t>
            </a:r>
          </a:p>
          <a:p>
            <a:pPr lvl="1"/>
            <a:r>
              <a:rPr lang="tr-TR" dirty="0" smtClean="0"/>
              <a:t>Denemeyi</a:t>
            </a:r>
            <a:endParaRPr lang="tr-TR" dirty="0"/>
          </a:p>
          <a:p>
            <a:r>
              <a:rPr lang="tr-TR" dirty="0" smtClean="0"/>
              <a:t>Öğrenme Azminizin Hiç Kırılmaması Dileğiyle 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37756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İcat Çıkartma Lafının İtibarsızlaşması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 err="1"/>
              <a:t>Guido</a:t>
            </a:r>
            <a:r>
              <a:rPr lang="tr-TR" b="1" dirty="0"/>
              <a:t> Van </a:t>
            </a:r>
            <a:r>
              <a:rPr lang="tr-TR" b="1" dirty="0" err="1" smtClean="0"/>
              <a:t>rossum</a:t>
            </a:r>
            <a:endParaRPr lang="tr-TR" b="1" dirty="0" smtClean="0"/>
          </a:p>
          <a:p>
            <a:r>
              <a:rPr lang="tr-TR" b="1" dirty="0" smtClean="0"/>
              <a:t>1990 Yılın da</a:t>
            </a:r>
          </a:p>
          <a:p>
            <a:r>
              <a:rPr lang="tr-TR" dirty="0" err="1"/>
              <a:t>Monty</a:t>
            </a:r>
            <a:r>
              <a:rPr lang="tr-TR" dirty="0"/>
              <a:t> Python</a:t>
            </a: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21575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zontele - Baba Akü Yo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474"/>
          </a:xfr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826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Peki Kaputu Kim Açıyor 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Google</a:t>
            </a:r>
          </a:p>
          <a:p>
            <a:r>
              <a:rPr lang="tr-TR" dirty="0" err="1" smtClean="0"/>
              <a:t>Yahoo</a:t>
            </a:r>
            <a:endParaRPr lang="tr-TR" dirty="0" smtClean="0"/>
          </a:p>
          <a:p>
            <a:r>
              <a:rPr lang="tr-TR" dirty="0" err="1" smtClean="0"/>
              <a:t>DropBox</a:t>
            </a:r>
            <a:endParaRPr lang="tr-TR" dirty="0" smtClean="0"/>
          </a:p>
          <a:p>
            <a:r>
              <a:rPr lang="tr-TR" dirty="0" smtClean="0">
                <a:hlinkClick r:id="rId2"/>
              </a:rPr>
              <a:t>…..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28902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Aküyü Ne Yapıyorlar ?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/>
              <a:t>Rest </a:t>
            </a:r>
            <a:r>
              <a:rPr lang="tr-TR" dirty="0" err="1"/>
              <a:t>API'si</a:t>
            </a:r>
            <a:r>
              <a:rPr lang="tr-TR" dirty="0"/>
              <a:t> oluşturma</a:t>
            </a:r>
          </a:p>
          <a:p>
            <a:r>
              <a:rPr lang="tr-TR" dirty="0"/>
              <a:t>Machine Learning</a:t>
            </a:r>
          </a:p>
          <a:p>
            <a:r>
              <a:rPr lang="tr-TR" dirty="0"/>
              <a:t>Web Uygulamaları</a:t>
            </a:r>
          </a:p>
          <a:p>
            <a:r>
              <a:rPr lang="tr-TR" dirty="0"/>
              <a:t>Örümcek türü yazılımlar</a:t>
            </a:r>
          </a:p>
          <a:p>
            <a:r>
              <a:rPr lang="tr-TR" dirty="0"/>
              <a:t>Bilimsel</a:t>
            </a:r>
          </a:p>
          <a:p>
            <a:r>
              <a:rPr lang="tr-TR" dirty="0"/>
              <a:t>Veri Analizi</a:t>
            </a:r>
          </a:p>
          <a:p>
            <a:r>
              <a:rPr lang="tr-TR" dirty="0"/>
              <a:t>Ağ ve Soket programcılığı</a:t>
            </a:r>
          </a:p>
          <a:p>
            <a:r>
              <a:rPr lang="tr-TR" dirty="0"/>
              <a:t>Sistem </a:t>
            </a:r>
            <a:r>
              <a:rPr lang="tr-TR" dirty="0" smtClean="0"/>
              <a:t>Yönetimi</a:t>
            </a:r>
          </a:p>
          <a:p>
            <a:r>
              <a:rPr lang="tr-TR" b="1" dirty="0" err="1"/>
              <a:t>OpenCV</a:t>
            </a:r>
            <a:r>
              <a:rPr lang="tr-TR" dirty="0"/>
              <a:t> </a:t>
            </a:r>
          </a:p>
          <a:p>
            <a:r>
              <a:rPr lang="tr-TR" dirty="0" smtClean="0"/>
              <a:t>Diğer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15915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Neden Python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tr-TR" dirty="0"/>
              <a:t>Daha kolay öğrenilir.</a:t>
            </a:r>
          </a:p>
          <a:p>
            <a:pPr fontAlgn="base"/>
            <a:r>
              <a:rPr lang="tr-TR" dirty="0"/>
              <a:t>Program geliştirme sürecini kısaltır yani hızlı yazılır.</a:t>
            </a:r>
          </a:p>
          <a:p>
            <a:pPr fontAlgn="base"/>
            <a:r>
              <a:rPr lang="tr-TR" dirty="0" smtClean="0"/>
              <a:t>Hem </a:t>
            </a:r>
            <a:r>
              <a:rPr lang="tr-TR" dirty="0"/>
              <a:t>daha okunaklı, hem daha temiz </a:t>
            </a:r>
            <a:r>
              <a:rPr lang="tr-TR" dirty="0" err="1"/>
              <a:t>kodsal</a:t>
            </a:r>
            <a:r>
              <a:rPr lang="tr-TR" dirty="0"/>
              <a:t> söz </a:t>
            </a:r>
            <a:r>
              <a:rPr lang="tr-TR" dirty="0" err="1"/>
              <a:t>dizimine</a:t>
            </a:r>
            <a:r>
              <a:rPr lang="tr-TR" dirty="0"/>
              <a:t> sahiptir</a:t>
            </a:r>
            <a:r>
              <a:rPr lang="tr-TR" dirty="0" smtClean="0"/>
              <a:t>.</a:t>
            </a:r>
          </a:p>
          <a:p>
            <a:pPr fontAlgn="base"/>
            <a:r>
              <a:rPr lang="tr-TR" dirty="0"/>
              <a:t>Açık kaynaklı</a:t>
            </a:r>
            <a:r>
              <a:rPr lang="tr-TR" dirty="0" smtClean="0"/>
              <a:t>.</a:t>
            </a:r>
          </a:p>
          <a:p>
            <a:pPr fontAlgn="base"/>
            <a:r>
              <a:rPr lang="tr-TR" dirty="0" err="1"/>
              <a:t>OOP’yi</a:t>
            </a:r>
            <a:r>
              <a:rPr lang="tr-TR" dirty="0"/>
              <a:t> destekler ama mecbur tutmaz</a:t>
            </a:r>
            <a:r>
              <a:rPr lang="tr-TR" dirty="0" smtClean="0"/>
              <a:t>.</a:t>
            </a:r>
          </a:p>
          <a:p>
            <a:pPr fontAlgn="base"/>
            <a:r>
              <a:rPr lang="tr-TR" dirty="0"/>
              <a:t>Etkileşimli</a:t>
            </a:r>
            <a:r>
              <a:rPr lang="tr-TR" dirty="0" smtClean="0"/>
              <a:t>.</a:t>
            </a:r>
            <a:endParaRPr lang="tr-TR" dirty="0"/>
          </a:p>
          <a:p>
            <a:pPr marL="0" indent="0">
              <a:buNone/>
            </a:pP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10097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Kursa Dair</a:t>
            </a:r>
            <a:endParaRPr lang="tr-TR" dirty="0"/>
          </a:p>
        </p:txBody>
      </p:sp>
      <p:sp>
        <p:nvSpPr>
          <p:cNvPr id="5" name="Metin Yer Tutucusu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smtClean="0"/>
              <a:t>Program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tr-TR" dirty="0" smtClean="0">
                <a:hlinkClick r:id="rId2" action="ppaction://hlinkfile"/>
              </a:rPr>
              <a:t>Kurs Programı</a:t>
            </a:r>
            <a:endParaRPr lang="tr-TR" dirty="0" smtClean="0"/>
          </a:p>
          <a:p>
            <a:endParaRPr lang="tr-TR" dirty="0"/>
          </a:p>
        </p:txBody>
      </p:sp>
      <p:sp>
        <p:nvSpPr>
          <p:cNvPr id="6" name="Metin Yer Tutucusu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tr-TR" dirty="0" smtClean="0"/>
              <a:t>Kaynaklar</a:t>
            </a:r>
            <a:endParaRPr lang="tr-TR" dirty="0"/>
          </a:p>
        </p:txBody>
      </p:sp>
      <p:sp>
        <p:nvSpPr>
          <p:cNvPr id="7" name="İçerik Yer Tutucusu 6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5053143" cy="3304117"/>
          </a:xfrm>
        </p:spPr>
        <p:txBody>
          <a:bodyPr/>
          <a:lstStyle/>
          <a:p>
            <a:r>
              <a:rPr lang="tr-TR" dirty="0">
                <a:hlinkClick r:id="rId3"/>
              </a:rPr>
              <a:t>https://docs.python.org/3</a:t>
            </a:r>
            <a:r>
              <a:rPr lang="tr-TR" dirty="0" smtClean="0">
                <a:hlinkClick r:id="rId3"/>
              </a:rPr>
              <a:t>/</a:t>
            </a:r>
            <a:endParaRPr lang="tr-TR" dirty="0" smtClean="0"/>
          </a:p>
          <a:p>
            <a:r>
              <a:rPr lang="tr-TR" dirty="0">
                <a:hlinkClick r:id="rId4"/>
              </a:rPr>
              <a:t>http://www.pythontutor.com</a:t>
            </a:r>
            <a:r>
              <a:rPr lang="tr-TR" dirty="0" smtClean="0">
                <a:hlinkClick r:id="rId4"/>
              </a:rPr>
              <a:t>/</a:t>
            </a:r>
            <a:endParaRPr lang="tr-TR" dirty="0" smtClean="0"/>
          </a:p>
          <a:p>
            <a:r>
              <a:rPr lang="tr-TR" dirty="0">
                <a:hlinkClick r:id="rId5"/>
              </a:rPr>
              <a:t>https://</a:t>
            </a:r>
            <a:r>
              <a:rPr lang="tr-TR" dirty="0" smtClean="0">
                <a:hlinkClick r:id="rId5"/>
              </a:rPr>
              <a:t>www.tutorialspoint.com/python3</a:t>
            </a:r>
            <a:endParaRPr lang="tr-TR" dirty="0" smtClean="0"/>
          </a:p>
          <a:p>
            <a:r>
              <a:rPr lang="tr-TR" dirty="0">
                <a:hlinkClick r:id="rId6"/>
              </a:rPr>
              <a:t>https://www.python.tc</a:t>
            </a:r>
            <a:r>
              <a:rPr lang="tr-TR" dirty="0" smtClean="0">
                <a:hlinkClick r:id="rId6"/>
              </a:rPr>
              <a:t>/</a:t>
            </a:r>
            <a:endParaRPr lang="tr-TR" dirty="0" smtClean="0"/>
          </a:p>
          <a:p>
            <a:r>
              <a:rPr lang="tr-TR" dirty="0" smtClean="0">
                <a:hlinkClick r:id="rId7"/>
              </a:rPr>
              <a:t>www.sinanurun.com</a:t>
            </a:r>
            <a:endParaRPr lang="tr-TR" dirty="0" smtClean="0"/>
          </a:p>
          <a:p>
            <a:r>
              <a:rPr lang="tr-TR" dirty="0" smtClean="0">
                <a:hlinkClick r:id="rId8"/>
              </a:rPr>
              <a:t>Bilgisayar Bilimi Kurs 1 Kitabı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84023-2BD2-4F19-96BA-23DF136BFD18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0418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Kristal">
  <a:themeElements>
    <a:clrScheme name="Kristal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Kristal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ristal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521</TotalTime>
  <Words>498</Words>
  <Application>Microsoft Office PowerPoint</Application>
  <PresentationFormat>Geniş ekran</PresentationFormat>
  <Paragraphs>133</Paragraphs>
  <Slides>25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25</vt:i4>
      </vt:variant>
    </vt:vector>
  </HeadingPairs>
  <TitlesOfParts>
    <vt:vector size="31" baseType="lpstr">
      <vt:lpstr>Arial</vt:lpstr>
      <vt:lpstr>Calibri</vt:lpstr>
      <vt:lpstr>Trebuchet MS</vt:lpstr>
      <vt:lpstr>Wingdings</vt:lpstr>
      <vt:lpstr>Wingdings 3</vt:lpstr>
      <vt:lpstr>Kristal</vt:lpstr>
      <vt:lpstr>print(‘MERHABA’)</vt:lpstr>
      <vt:lpstr>Bir Python Hikayesi Dinletisi</vt:lpstr>
      <vt:lpstr>Kimdir Sinan ÜRÜN</vt:lpstr>
      <vt:lpstr>İcat Çıkartma Lafının İtibarsızlaşması</vt:lpstr>
      <vt:lpstr>PowerPoint Sunusu</vt:lpstr>
      <vt:lpstr>Peki Kaputu Kim Açıyor ?</vt:lpstr>
      <vt:lpstr>Aküyü Ne Yapıyorlar ?</vt:lpstr>
      <vt:lpstr>Neden Python</vt:lpstr>
      <vt:lpstr>Kursa Dair</vt:lpstr>
      <vt:lpstr>Neler Öğreneceğiz ? (Kazanımlarımız)</vt:lpstr>
      <vt:lpstr>Neler Öğreneceğiz ? (Kazanımlarımız)</vt:lpstr>
      <vt:lpstr>O Bir Klasik</vt:lpstr>
      <vt:lpstr>Merhaba Saa </vt:lpstr>
      <vt:lpstr>PowerPoint Sunusu</vt:lpstr>
      <vt:lpstr>Saa da Merhaba </vt:lpstr>
      <vt:lpstr>Yorum veriyorum #Dikkat</vt:lpstr>
      <vt:lpstr>Değmen Benim Değişkenime</vt:lpstr>
      <vt:lpstr>Değişken İşlemleri</vt:lpstr>
      <vt:lpstr>PowerPoint Sunusu</vt:lpstr>
      <vt:lpstr>Senden Bi Değişken Olmaz</vt:lpstr>
      <vt:lpstr>Don’t Talk, Write Code</vt:lpstr>
      <vt:lpstr>Hele Şunun Tipine Bak</vt:lpstr>
      <vt:lpstr>Neydim Ne Oldum ?  (Tip Dönüşümleri)</vt:lpstr>
      <vt:lpstr>Oooo Karşim Sende Mi Buradasın ? (Koşullu İfadeler)</vt:lpstr>
      <vt:lpstr>PowerPoint Sunusu</vt:lpstr>
    </vt:vector>
  </TitlesOfParts>
  <Company>SilentAll Team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qosmio</dc:creator>
  <cp:lastModifiedBy>qosmio</cp:lastModifiedBy>
  <cp:revision>39</cp:revision>
  <dcterms:created xsi:type="dcterms:W3CDTF">2018-01-17T13:19:21Z</dcterms:created>
  <dcterms:modified xsi:type="dcterms:W3CDTF">2018-05-07T17:32:03Z</dcterms:modified>
</cp:coreProperties>
</file>

<file path=docProps/thumbnail.jpeg>
</file>